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903-AC93-44BC-9975-C688C38C7E6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645A-1DE2-4144-ABC9-23E555CF2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5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903-AC93-44BC-9975-C688C38C7E6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645A-1DE2-4144-ABC9-23E555CF2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8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903-AC93-44BC-9975-C688C38C7E6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645A-1DE2-4144-ABC9-23E555CF2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8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903-AC93-44BC-9975-C688C38C7E6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645A-1DE2-4144-ABC9-23E555CF2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6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903-AC93-44BC-9975-C688C38C7E6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645A-1DE2-4144-ABC9-23E555CF2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2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903-AC93-44BC-9975-C688C38C7E6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645A-1DE2-4144-ABC9-23E555CF2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7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903-AC93-44BC-9975-C688C38C7E6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645A-1DE2-4144-ABC9-23E555CF2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3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903-AC93-44BC-9975-C688C38C7E6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645A-1DE2-4144-ABC9-23E555CF2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6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903-AC93-44BC-9975-C688C38C7E6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645A-1DE2-4144-ABC9-23E555CF2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5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903-AC93-44BC-9975-C688C38C7E6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645A-1DE2-4144-ABC9-23E555CF2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903-AC93-44BC-9975-C688C38C7E6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645A-1DE2-4144-ABC9-23E555CF2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8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1F903-AC93-44BC-9975-C688C38C7E6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6645A-1DE2-4144-ABC9-23E555CF2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7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effer.rocklandgraphics.com/wp-content/uploads/2026/03/IMG_3906-U.mp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516" y="-76200"/>
            <a:ext cx="10373452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18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652463"/>
            <a:ext cx="549592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09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035" y="0"/>
            <a:ext cx="121636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Movie 2">
            <a:hlinkClick r:id="rId3" highlightClick="1"/>
          </p:cNvPr>
          <p:cNvSpPr/>
          <p:nvPr/>
        </p:nvSpPr>
        <p:spPr>
          <a:xfrm>
            <a:off x="4343400" y="5638800"/>
            <a:ext cx="762000" cy="7620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65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feffer</dc:creator>
  <cp:lastModifiedBy>monica feffer</cp:lastModifiedBy>
  <cp:revision>1</cp:revision>
  <dcterms:created xsi:type="dcterms:W3CDTF">2026-03-13T02:13:17Z</dcterms:created>
  <dcterms:modified xsi:type="dcterms:W3CDTF">2026-03-13T02:20:26Z</dcterms:modified>
</cp:coreProperties>
</file>